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4"/>
  </p:notesMasterIdLst>
  <p:sldIdLst>
    <p:sldId id="314" r:id="rId5"/>
    <p:sldId id="315" r:id="rId6"/>
    <p:sldId id="307" r:id="rId7"/>
    <p:sldId id="306" r:id="rId8"/>
    <p:sldId id="316" r:id="rId9"/>
    <p:sldId id="317" r:id="rId10"/>
    <p:sldId id="318" r:id="rId11"/>
    <p:sldId id="319" r:id="rId12"/>
    <p:sldId id="32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967" autoAdjust="0"/>
  </p:normalViewPr>
  <p:slideViewPr>
    <p:cSldViewPr snapToGrid="0">
      <p:cViewPr>
        <p:scale>
          <a:sx n="10" d="100"/>
          <a:sy n="10" d="100"/>
        </p:scale>
        <p:origin x="2828" y="127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gif>
</file>

<file path=ppt/media/image2.png>
</file>

<file path=ppt/media/image3.gif>
</file>

<file path=ppt/media/image4.gif>
</file>

<file path=ppt/media/image5.jpe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7/27/2023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pc="400" dirty="0"/>
              <a:t>RPL Meeting 7/6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997202" y="3718941"/>
            <a:ext cx="5093208" cy="1197864"/>
          </a:xfrm>
        </p:spPr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Stiles Jarrett</a:t>
            </a:r>
          </a:p>
          <a:p>
            <a:r>
              <a:rPr lang="en-US" dirty="0"/>
              <a:t>Sam Kelly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AutoShape 2" descr="TurtleBOT - Open source personal research robot">
            <a:extLst>
              <a:ext uri="{FF2B5EF4-FFF2-40B4-BE49-F238E27FC236}">
                <a16:creationId xmlns:a16="http://schemas.microsoft.com/office/drawing/2014/main" id="{4F180355-65A2-B17A-2304-7748ED8F66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TurtleBOT - Open source personal research robot">
            <a:extLst>
              <a:ext uri="{FF2B5EF4-FFF2-40B4-BE49-F238E27FC236}">
                <a16:creationId xmlns:a16="http://schemas.microsoft.com/office/drawing/2014/main" id="{A34737F0-D723-EC28-6DC1-79CE227B29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8671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picture containing indoor, toy, close, automaton&#10;&#10;Description automatically generated">
            <a:extLst>
              <a:ext uri="{FF2B5EF4-FFF2-40B4-BE49-F238E27FC236}">
                <a16:creationId xmlns:a16="http://schemas.microsoft.com/office/drawing/2014/main" id="{32201B2E-C12C-12F3-6695-87C0D7CFA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391" y="2653043"/>
            <a:ext cx="5606609" cy="420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8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spc="400" dirty="0">
                <a:solidFill>
                  <a:schemeClr val="bg1"/>
                </a:solidFill>
              </a:rPr>
              <a:t>Sam Kelly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49396" y="3438143"/>
            <a:ext cx="5093208" cy="219113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I’m f</a:t>
            </a:r>
            <a:r>
              <a:rPr lang="en-US" sz="2000" dirty="0">
                <a:solidFill>
                  <a:schemeClr val="bg1"/>
                </a:solidFill>
              </a:rPr>
              <a:t>reshman at Illinois State University. I’m majoring in Physics Education.</a:t>
            </a: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I plan to be a high school ph</a:t>
            </a:r>
            <a:r>
              <a:rPr lang="en-US" dirty="0"/>
              <a:t>ysics teacher in Chicago.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510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3564" y="-754698"/>
            <a:ext cx="5833872" cy="2276856"/>
          </a:xfrm>
        </p:spPr>
        <p:txBody>
          <a:bodyPr>
            <a:normAutofit/>
          </a:bodyPr>
          <a:lstStyle/>
          <a:p>
            <a:r>
              <a:rPr lang="en-US" sz="2400" b="1" cap="all" spc="400" dirty="0">
                <a:solidFill>
                  <a:schemeClr val="bg1"/>
                </a:solidFill>
                <a:latin typeface="+mn-lt"/>
              </a:rPr>
              <a:t>Current project</a:t>
            </a:r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7/6/2023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RPL Summer 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99EDC9-65F4-F9E8-3EE0-B045F1B4FC61}"/>
              </a:ext>
            </a:extLst>
          </p:cNvPr>
          <p:cNvSpPr txBox="1"/>
          <p:nvPr/>
        </p:nvSpPr>
        <p:spPr>
          <a:xfrm>
            <a:off x="920209" y="3965446"/>
            <a:ext cx="64940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recently had to start from square one on our</a:t>
            </a:r>
          </a:p>
          <a:p>
            <a:r>
              <a:rPr lang="en-US" dirty="0">
                <a:solidFill>
                  <a:schemeClr val="bg1"/>
                </a:solidFill>
              </a:rPr>
              <a:t>robot because we moved from the </a:t>
            </a:r>
            <a:r>
              <a:rPr lang="en-US" dirty="0" err="1">
                <a:solidFill>
                  <a:schemeClr val="bg1"/>
                </a:solidFill>
              </a:rPr>
              <a:t>icreate</a:t>
            </a:r>
            <a:r>
              <a:rPr lang="en-US" dirty="0">
                <a:solidFill>
                  <a:schemeClr val="bg1"/>
                </a:solidFill>
              </a:rPr>
              <a:t> to the </a:t>
            </a:r>
            <a:r>
              <a:rPr lang="en-US" dirty="0" err="1">
                <a:solidFill>
                  <a:schemeClr val="bg1"/>
                </a:solidFill>
              </a:rPr>
              <a:t>turtlebot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BC8631F-8DE9-1369-C925-7FF28086038E}"/>
              </a:ext>
            </a:extLst>
          </p:cNvPr>
          <p:cNvSpPr txBox="1">
            <a:spLocks/>
          </p:cNvSpPr>
          <p:nvPr/>
        </p:nvSpPr>
        <p:spPr>
          <a:xfrm>
            <a:off x="-740362" y="1688590"/>
            <a:ext cx="5833872" cy="22768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Current progress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E736F7-2212-00BA-ED58-6DFFA4937DB3}"/>
              </a:ext>
            </a:extLst>
          </p:cNvPr>
          <p:cNvSpPr txBox="1"/>
          <p:nvPr/>
        </p:nvSpPr>
        <p:spPr>
          <a:xfrm>
            <a:off x="920209" y="1505225"/>
            <a:ext cx="59554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Utilize IR sensors on </a:t>
            </a:r>
            <a:r>
              <a:rPr lang="en-US" dirty="0" err="1">
                <a:solidFill>
                  <a:schemeClr val="bg1"/>
                </a:solidFill>
              </a:rPr>
              <a:t>Garby</a:t>
            </a:r>
            <a:r>
              <a:rPr lang="en-US" dirty="0">
                <a:solidFill>
                  <a:schemeClr val="bg1"/>
                </a:solidFill>
              </a:rPr>
              <a:t> JR. (</a:t>
            </a:r>
            <a:r>
              <a:rPr lang="en-US" dirty="0" err="1">
                <a:solidFill>
                  <a:schemeClr val="bg1"/>
                </a:solidFill>
              </a:rPr>
              <a:t>Turtlebot</a:t>
            </a:r>
            <a:r>
              <a:rPr lang="en-US" dirty="0">
                <a:solidFill>
                  <a:schemeClr val="bg1"/>
                </a:solidFill>
              </a:rPr>
              <a:t> 3 waffle pi)</a:t>
            </a:r>
          </a:p>
          <a:p>
            <a:r>
              <a:rPr lang="en-US" dirty="0">
                <a:solidFill>
                  <a:schemeClr val="bg1"/>
                </a:solidFill>
              </a:rPr>
              <a:t>to procedurally scan the lab in order to collect and </a:t>
            </a:r>
          </a:p>
          <a:p>
            <a:r>
              <a:rPr lang="en-US" dirty="0">
                <a:solidFill>
                  <a:schemeClr val="bg1"/>
                </a:solidFill>
              </a:rPr>
              <a:t>deposit trash into a trash can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EEDA7A81-22DF-AD85-CF91-27BEDD6FD385}"/>
              </a:ext>
            </a:extLst>
          </p:cNvPr>
          <p:cNvSpPr txBox="1">
            <a:spLocks/>
          </p:cNvSpPr>
          <p:nvPr/>
        </p:nvSpPr>
        <p:spPr>
          <a:xfrm>
            <a:off x="-740362" y="3121685"/>
            <a:ext cx="5833872" cy="22768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Current Problems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1EEC31-85AF-5092-B35B-294614F881F6}"/>
              </a:ext>
            </a:extLst>
          </p:cNvPr>
          <p:cNvSpPr txBox="1"/>
          <p:nvPr/>
        </p:nvSpPr>
        <p:spPr>
          <a:xfrm>
            <a:off x="920209" y="5502337"/>
            <a:ext cx="76610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were unable to install many of the necessary pre-requisites </a:t>
            </a:r>
          </a:p>
          <a:p>
            <a:r>
              <a:rPr lang="en-US" dirty="0">
                <a:solidFill>
                  <a:schemeClr val="bg1"/>
                </a:solidFill>
              </a:rPr>
              <a:t>on our laptop because our assigned laptops have admin restrictions.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 descr="ROBOTIS TurtleBot3 Waffle Pi | SmartRobotWorks.com">
            <a:extLst>
              <a:ext uri="{FF2B5EF4-FFF2-40B4-BE49-F238E27FC236}">
                <a16:creationId xmlns:a16="http://schemas.microsoft.com/office/drawing/2014/main" id="{3F76FDEE-B110-032B-8B6D-5D7275176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2891" y="2094307"/>
            <a:ext cx="4909109" cy="3408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pc="400" dirty="0"/>
              <a:t>RPL Meeting 7/13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997202" y="3718941"/>
            <a:ext cx="5093208" cy="1197864"/>
          </a:xfrm>
        </p:spPr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Stiles Jarrett</a:t>
            </a:r>
          </a:p>
          <a:p>
            <a:r>
              <a:rPr lang="en-US" dirty="0"/>
              <a:t>Sam Kelly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AutoShape 2" descr="TurtleBOT - Open source personal research robot">
            <a:extLst>
              <a:ext uri="{FF2B5EF4-FFF2-40B4-BE49-F238E27FC236}">
                <a16:creationId xmlns:a16="http://schemas.microsoft.com/office/drawing/2014/main" id="{4F180355-65A2-B17A-2304-7748ED8F66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TurtleBOT - Open source personal research robot">
            <a:extLst>
              <a:ext uri="{FF2B5EF4-FFF2-40B4-BE49-F238E27FC236}">
                <a16:creationId xmlns:a16="http://schemas.microsoft.com/office/drawing/2014/main" id="{A34737F0-D723-EC28-6DC1-79CE227B29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86715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6" name="Picture 2" descr="Image from Gboard Clipboard">
            <a:extLst>
              <a:ext uri="{FF2B5EF4-FFF2-40B4-BE49-F238E27FC236}">
                <a16:creationId xmlns:a16="http://schemas.microsoft.com/office/drawing/2014/main" id="{356806C8-F26C-03FA-111E-9182C5EE0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513" y="249866"/>
            <a:ext cx="5919787" cy="660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3564" y="-754698"/>
            <a:ext cx="5833872" cy="2276856"/>
          </a:xfrm>
        </p:spPr>
        <p:txBody>
          <a:bodyPr>
            <a:normAutofit/>
          </a:bodyPr>
          <a:lstStyle/>
          <a:p>
            <a:r>
              <a:rPr lang="en-US" sz="2400" b="1" cap="all" spc="400" dirty="0">
                <a:solidFill>
                  <a:schemeClr val="bg1"/>
                </a:solidFill>
                <a:latin typeface="+mn-lt"/>
              </a:rPr>
              <a:t>Current project</a:t>
            </a:r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7/13/2023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RPL Summer 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99EDC9-65F4-F9E8-3EE0-B045F1B4FC61}"/>
              </a:ext>
            </a:extLst>
          </p:cNvPr>
          <p:cNvSpPr txBox="1"/>
          <p:nvPr/>
        </p:nvSpPr>
        <p:spPr>
          <a:xfrm>
            <a:off x="920209" y="3965446"/>
            <a:ext cx="62376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are currently in the process of setting up </a:t>
            </a:r>
            <a:r>
              <a:rPr lang="en-US" dirty="0" err="1">
                <a:solidFill>
                  <a:schemeClr val="bg1"/>
                </a:solidFill>
              </a:rPr>
              <a:t>wifi</a:t>
            </a:r>
            <a:r>
              <a:rPr lang="en-US" dirty="0">
                <a:solidFill>
                  <a:schemeClr val="bg1"/>
                </a:solidFill>
              </a:rPr>
              <a:t> on the</a:t>
            </a:r>
          </a:p>
          <a:p>
            <a:r>
              <a:rPr lang="en-US" dirty="0">
                <a:solidFill>
                  <a:schemeClr val="bg1"/>
                </a:solidFill>
              </a:rPr>
              <a:t>Raspberry pi attached to the robot in order to install</a:t>
            </a:r>
          </a:p>
          <a:p>
            <a:r>
              <a:rPr lang="en-US" dirty="0">
                <a:solidFill>
                  <a:schemeClr val="bg1"/>
                </a:solidFill>
              </a:rPr>
              <a:t>Gazebo and connect to a remote pc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BC8631F-8DE9-1369-C925-7FF28086038E}"/>
              </a:ext>
            </a:extLst>
          </p:cNvPr>
          <p:cNvSpPr txBox="1">
            <a:spLocks/>
          </p:cNvSpPr>
          <p:nvPr/>
        </p:nvSpPr>
        <p:spPr>
          <a:xfrm>
            <a:off x="-740362" y="1688590"/>
            <a:ext cx="5833872" cy="22768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Current progress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E736F7-2212-00BA-ED58-6DFFA4937DB3}"/>
              </a:ext>
            </a:extLst>
          </p:cNvPr>
          <p:cNvSpPr txBox="1"/>
          <p:nvPr/>
        </p:nvSpPr>
        <p:spPr>
          <a:xfrm>
            <a:off x="920209" y="1505225"/>
            <a:ext cx="59554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Utilize IR sensors on </a:t>
            </a:r>
            <a:r>
              <a:rPr lang="en-US" dirty="0" err="1">
                <a:solidFill>
                  <a:schemeClr val="bg1"/>
                </a:solidFill>
              </a:rPr>
              <a:t>Garby</a:t>
            </a:r>
            <a:r>
              <a:rPr lang="en-US" dirty="0">
                <a:solidFill>
                  <a:schemeClr val="bg1"/>
                </a:solidFill>
              </a:rPr>
              <a:t> JR. (</a:t>
            </a:r>
            <a:r>
              <a:rPr lang="en-US" dirty="0" err="1">
                <a:solidFill>
                  <a:schemeClr val="bg1"/>
                </a:solidFill>
              </a:rPr>
              <a:t>Turtlebot</a:t>
            </a:r>
            <a:r>
              <a:rPr lang="en-US" dirty="0">
                <a:solidFill>
                  <a:schemeClr val="bg1"/>
                </a:solidFill>
              </a:rPr>
              <a:t> 3 waffle pi)</a:t>
            </a:r>
          </a:p>
          <a:p>
            <a:r>
              <a:rPr lang="en-US" dirty="0">
                <a:solidFill>
                  <a:schemeClr val="bg1"/>
                </a:solidFill>
              </a:rPr>
              <a:t>to procedurally scan the lab in order to collect and </a:t>
            </a:r>
          </a:p>
          <a:p>
            <a:r>
              <a:rPr lang="en-US" dirty="0">
                <a:solidFill>
                  <a:schemeClr val="bg1"/>
                </a:solidFill>
              </a:rPr>
              <a:t>deposit trash into a trash can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EEDA7A81-22DF-AD85-CF91-27BEDD6FD385}"/>
              </a:ext>
            </a:extLst>
          </p:cNvPr>
          <p:cNvSpPr txBox="1">
            <a:spLocks/>
          </p:cNvSpPr>
          <p:nvPr/>
        </p:nvSpPr>
        <p:spPr>
          <a:xfrm>
            <a:off x="-740362" y="3121685"/>
            <a:ext cx="5833872" cy="22768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Current Problems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1EEC31-85AF-5092-B35B-294614F881F6}"/>
              </a:ext>
            </a:extLst>
          </p:cNvPr>
          <p:cNvSpPr txBox="1"/>
          <p:nvPr/>
        </p:nvSpPr>
        <p:spPr>
          <a:xfrm>
            <a:off x="920209" y="5502337"/>
            <a:ext cx="64812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order to connect the </a:t>
            </a:r>
            <a:r>
              <a:rPr lang="en-US" dirty="0" err="1">
                <a:solidFill>
                  <a:schemeClr val="bg1"/>
                </a:solidFill>
              </a:rPr>
              <a:t>turtlebot</a:t>
            </a:r>
            <a:r>
              <a:rPr lang="en-US" dirty="0">
                <a:solidFill>
                  <a:schemeClr val="bg1"/>
                </a:solidFill>
              </a:rPr>
              <a:t> to </a:t>
            </a:r>
            <a:r>
              <a:rPr lang="en-US" dirty="0" err="1">
                <a:solidFill>
                  <a:schemeClr val="bg1"/>
                </a:solidFill>
              </a:rPr>
              <a:t>wifi</a:t>
            </a:r>
            <a:r>
              <a:rPr lang="en-US" dirty="0">
                <a:solidFill>
                  <a:schemeClr val="bg1"/>
                </a:solidFill>
              </a:rPr>
              <a:t> you need to install</a:t>
            </a:r>
          </a:p>
          <a:p>
            <a:r>
              <a:rPr lang="en-US" dirty="0">
                <a:solidFill>
                  <a:schemeClr val="bg1"/>
                </a:solidFill>
              </a:rPr>
              <a:t>a package that requires </a:t>
            </a:r>
            <a:r>
              <a:rPr lang="en-US" dirty="0" err="1">
                <a:solidFill>
                  <a:schemeClr val="bg1"/>
                </a:solidFill>
              </a:rPr>
              <a:t>wifi</a:t>
            </a:r>
            <a:r>
              <a:rPr lang="en-US" dirty="0">
                <a:solidFill>
                  <a:schemeClr val="bg1"/>
                </a:solidFill>
              </a:rPr>
              <a:t> to install. We need to figure</a:t>
            </a:r>
          </a:p>
          <a:p>
            <a:r>
              <a:rPr lang="en-US" dirty="0">
                <a:solidFill>
                  <a:schemeClr val="bg1"/>
                </a:solidFill>
              </a:rPr>
              <a:t>out a way to install the package on a computer before</a:t>
            </a:r>
          </a:p>
          <a:p>
            <a:r>
              <a:rPr lang="en-US" dirty="0">
                <a:solidFill>
                  <a:schemeClr val="bg1"/>
                </a:solidFill>
              </a:rPr>
              <a:t>we add it to the </a:t>
            </a:r>
            <a:r>
              <a:rPr lang="en-US" dirty="0" err="1">
                <a:solidFill>
                  <a:schemeClr val="bg1"/>
                </a:solidFill>
              </a:rPr>
              <a:t>turtlebot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 descr="ROBOTIS TurtleBot3 Waffle Pi | SmartRobotWorks.com">
            <a:extLst>
              <a:ext uri="{FF2B5EF4-FFF2-40B4-BE49-F238E27FC236}">
                <a16:creationId xmlns:a16="http://schemas.microsoft.com/office/drawing/2014/main" id="{3F76FDEE-B110-032B-8B6D-5D7275176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2891" y="2094307"/>
            <a:ext cx="4909109" cy="3408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044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787652" y="3509391"/>
            <a:ext cx="5093208" cy="1197864"/>
          </a:xfrm>
        </p:spPr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Stiles and Sam</a:t>
            </a:r>
          </a:p>
          <a:p>
            <a:endParaRPr lang="en-US" dirty="0"/>
          </a:p>
        </p:txBody>
      </p:sp>
      <p:pic>
        <p:nvPicPr>
          <p:cNvPr id="1026" name="Picture 2" descr="sad cotton candy GIF">
            <a:extLst>
              <a:ext uri="{FF2B5EF4-FFF2-40B4-BE49-F238E27FC236}">
                <a16:creationId xmlns:a16="http://schemas.microsoft.com/office/drawing/2014/main" id="{F20BE3FC-2225-A8D4-45C0-1835AACDF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8792" y="1764792"/>
            <a:ext cx="5093208" cy="5093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EF5A5C3-A0A8-C6D6-A196-29F379D444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RPL MEETING</a:t>
            </a:r>
            <a:br>
              <a:rPr lang="en-US" dirty="0"/>
            </a:br>
            <a:r>
              <a:rPr lang="en-US" dirty="0"/>
              <a:t>7/20/23</a:t>
            </a:r>
          </a:p>
        </p:txBody>
      </p:sp>
    </p:spTree>
    <p:extLst>
      <p:ext uri="{BB962C8B-B14F-4D97-AF65-F5344CB8AC3E}">
        <p14:creationId xmlns:p14="http://schemas.microsoft.com/office/powerpoint/2010/main" val="2093679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5528" y="280416"/>
            <a:ext cx="5998464" cy="1653159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+mn-lt"/>
              </a:rPr>
              <a:t>Current progress:</a:t>
            </a:r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720/2023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EPL Meeting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5CF1A7-06F4-A5C3-2557-B9F34935FB3F}"/>
              </a:ext>
            </a:extLst>
          </p:cNvPr>
          <p:cNvSpPr txBox="1"/>
          <p:nvPr/>
        </p:nvSpPr>
        <p:spPr>
          <a:xfrm>
            <a:off x="845820" y="3701543"/>
            <a:ext cx="6802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are still trying to learn what the functions on the </a:t>
            </a:r>
            <a:r>
              <a:rPr lang="en-US" dirty="0" err="1">
                <a:solidFill>
                  <a:schemeClr val="bg1"/>
                </a:solidFill>
              </a:rPr>
              <a:t>OpenCR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actually do</a:t>
            </a: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2196DB1-592A-BACA-CA5D-727EF108244E}"/>
              </a:ext>
            </a:extLst>
          </p:cNvPr>
          <p:cNvSpPr txBox="1">
            <a:spLocks/>
          </p:cNvSpPr>
          <p:nvPr/>
        </p:nvSpPr>
        <p:spPr>
          <a:xfrm>
            <a:off x="-795528" y="2093404"/>
            <a:ext cx="5998464" cy="1653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Current problems: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E5D4ED-DD28-B2CD-7279-39B634902FE2}"/>
              </a:ext>
            </a:extLst>
          </p:cNvPr>
          <p:cNvSpPr txBox="1"/>
          <p:nvPr/>
        </p:nvSpPr>
        <p:spPr>
          <a:xfrm>
            <a:off x="1064895" y="1962150"/>
            <a:ext cx="68027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have succeeded in fixing the </a:t>
            </a:r>
            <a:r>
              <a:rPr lang="en-US" dirty="0" err="1">
                <a:solidFill>
                  <a:schemeClr val="bg1"/>
                </a:solidFill>
              </a:rPr>
              <a:t>wifi</a:t>
            </a:r>
            <a:r>
              <a:rPr lang="en-US" dirty="0">
                <a:solidFill>
                  <a:schemeClr val="bg1"/>
                </a:solidFill>
              </a:rPr>
              <a:t> drivers on the raspberry pi, and we have also fixed the </a:t>
            </a:r>
            <a:r>
              <a:rPr lang="en-US" dirty="0" err="1">
                <a:solidFill>
                  <a:schemeClr val="bg1"/>
                </a:solidFill>
              </a:rPr>
              <a:t>Dynamixels</a:t>
            </a:r>
            <a:r>
              <a:rPr lang="en-US" dirty="0">
                <a:solidFill>
                  <a:schemeClr val="bg1"/>
                </a:solidFill>
              </a:rPr>
              <a:t> attached to the </a:t>
            </a:r>
            <a:r>
              <a:rPr lang="en-US" dirty="0" err="1">
                <a:solidFill>
                  <a:schemeClr val="bg1"/>
                </a:solidFill>
              </a:rPr>
              <a:t>Turtlebot</a:t>
            </a:r>
            <a:r>
              <a:rPr lang="en-US" dirty="0">
                <a:solidFill>
                  <a:schemeClr val="bg1"/>
                </a:solidFill>
              </a:rPr>
              <a:t> that were previously not functioning properly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865955-1219-A30F-D205-2226A2FFE594}"/>
              </a:ext>
            </a:extLst>
          </p:cNvPr>
          <p:cNvSpPr txBox="1"/>
          <p:nvPr/>
        </p:nvSpPr>
        <p:spPr>
          <a:xfrm>
            <a:off x="845820" y="5738010"/>
            <a:ext cx="68027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plan to make the </a:t>
            </a:r>
            <a:r>
              <a:rPr lang="en-US" dirty="0" err="1">
                <a:solidFill>
                  <a:schemeClr val="bg1"/>
                </a:solidFill>
              </a:rPr>
              <a:t>turtlebot</a:t>
            </a:r>
            <a:r>
              <a:rPr lang="en-US" dirty="0">
                <a:solidFill>
                  <a:schemeClr val="bg1"/>
                </a:solidFill>
              </a:rPr>
              <a:t> move in a single defined area</a:t>
            </a:r>
          </a:p>
          <a:p>
            <a:r>
              <a:rPr lang="en-US" dirty="0">
                <a:solidFill>
                  <a:schemeClr val="bg1"/>
                </a:solidFill>
              </a:rPr>
              <a:t>and then move on to mapping out a larger portion of the room and navigating it</a:t>
            </a:r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43D6A047-73F7-8E20-4F5D-53662185EF62}"/>
              </a:ext>
            </a:extLst>
          </p:cNvPr>
          <p:cNvSpPr txBox="1">
            <a:spLocks/>
          </p:cNvSpPr>
          <p:nvPr/>
        </p:nvSpPr>
        <p:spPr>
          <a:xfrm>
            <a:off x="-2471928" y="4216363"/>
            <a:ext cx="5998464" cy="1653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Next Steps:</a:t>
            </a:r>
            <a:endParaRPr lang="en-US" sz="2400" dirty="0"/>
          </a:p>
        </p:txBody>
      </p:sp>
      <p:pic>
        <p:nvPicPr>
          <p:cNvPr id="2050" name="Picture 2" descr="초보의 OpenCR 보드로 Dynamixel 구동해보기 : 네이버 블로그">
            <a:extLst>
              <a:ext uri="{FF2B5EF4-FFF2-40B4-BE49-F238E27FC236}">
                <a16:creationId xmlns:a16="http://schemas.microsoft.com/office/drawing/2014/main" id="{374FFBC6-7304-144B-E8BF-632D7A260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8575" y="2536080"/>
            <a:ext cx="4331032" cy="342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0039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56E92-1CA1-0D5E-54EA-7B10590E5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09EC7F0-A6E2-8624-2F3F-34A173EAC9D1}"/>
              </a:ext>
            </a:extLst>
          </p:cNvPr>
          <p:cNvSpPr txBox="1">
            <a:spLocks/>
          </p:cNvSpPr>
          <p:nvPr/>
        </p:nvSpPr>
        <p:spPr>
          <a:xfrm>
            <a:off x="-176784" y="734271"/>
            <a:ext cx="6272784" cy="2843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RPL MEETING</a:t>
            </a:r>
          </a:p>
          <a:p>
            <a:pPr algn="l"/>
            <a:r>
              <a:rPr lang="en-US" sz="5400" dirty="0"/>
              <a:t>    7/27/23 </a:t>
            </a:r>
            <a:endParaRPr lang="en-US" dirty="0"/>
          </a:p>
        </p:txBody>
      </p:sp>
      <p:pic>
        <p:nvPicPr>
          <p:cNvPr id="1026" name="Picture 2" descr="Ny Mets Tiptoe GIF by New York Mets">
            <a:extLst>
              <a:ext uri="{FF2B5EF4-FFF2-40B4-BE49-F238E27FC236}">
                <a16:creationId xmlns:a16="http://schemas.microsoft.com/office/drawing/2014/main" id="{1BF859C9-87A3-A94F-8A0B-153BA7FC8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3086100"/>
            <a:ext cx="6705600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6139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CDA85-2CAD-D552-32FE-51F9C9AB6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7/27/2023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91EA9-2111-8B70-5EAD-9F5A8F1CF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RPL SUMMER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C8101-2760-7CEA-FB7D-79624DE96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D135C053-6122-FD45-2538-431AFE337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00278" y="0"/>
            <a:ext cx="5998464" cy="1653159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+mn-lt"/>
              </a:rPr>
              <a:t>Current progress: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B172EB-F746-67CD-F5CD-BCB82D5FD099}"/>
              </a:ext>
            </a:extLst>
          </p:cNvPr>
          <p:cNvSpPr txBox="1"/>
          <p:nvPr/>
        </p:nvSpPr>
        <p:spPr>
          <a:xfrm>
            <a:off x="992569" y="1581150"/>
            <a:ext cx="68027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This week we are back at square one (I know we’re making great progress), we have reinstalled the </a:t>
            </a:r>
            <a:r>
              <a:rPr lang="en-US" dirty="0" err="1">
                <a:solidFill>
                  <a:schemeClr val="bg1"/>
                </a:solidFill>
              </a:rPr>
              <a:t>Netplan</a:t>
            </a:r>
            <a:r>
              <a:rPr lang="en-US" dirty="0">
                <a:solidFill>
                  <a:schemeClr val="bg1"/>
                </a:solidFill>
              </a:rPr>
              <a:t> package and started work on installing the dependencies for gazebo.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9A0F11AB-C94B-F312-B8A9-2503462700E7}"/>
              </a:ext>
            </a:extLst>
          </p:cNvPr>
          <p:cNvSpPr txBox="1">
            <a:spLocks/>
          </p:cNvSpPr>
          <p:nvPr/>
        </p:nvSpPr>
        <p:spPr>
          <a:xfrm>
            <a:off x="-776478" y="2121090"/>
            <a:ext cx="5998464" cy="1653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+mn-lt"/>
              </a:rPr>
              <a:t>Current problems: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3BA284-6275-DD81-39D7-1E0E556E58EB}"/>
              </a:ext>
            </a:extLst>
          </p:cNvPr>
          <p:cNvSpPr txBox="1"/>
          <p:nvPr/>
        </p:nvSpPr>
        <p:spPr>
          <a:xfrm>
            <a:off x="916369" y="3635999"/>
            <a:ext cx="680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Everything.</a:t>
            </a: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3EE5FDFA-9D28-3B0C-B27A-006034B49B9E}"/>
              </a:ext>
            </a:extLst>
          </p:cNvPr>
          <p:cNvSpPr txBox="1">
            <a:spLocks/>
          </p:cNvSpPr>
          <p:nvPr/>
        </p:nvSpPr>
        <p:spPr>
          <a:xfrm>
            <a:off x="845820" y="3623691"/>
            <a:ext cx="5998464" cy="1653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+mn-lt"/>
              </a:rPr>
              <a:t>Next steps: 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0717A9-6517-4198-F7CB-FBD7304DF878}"/>
              </a:ext>
            </a:extLst>
          </p:cNvPr>
          <p:cNvSpPr txBox="1"/>
          <p:nvPr/>
        </p:nvSpPr>
        <p:spPr>
          <a:xfrm>
            <a:off x="845820" y="5260629"/>
            <a:ext cx="68027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Our next steps are to figure out why we can’t get the </a:t>
            </a:r>
            <a:r>
              <a:rPr lang="en-US" dirty="0" err="1">
                <a:solidFill>
                  <a:schemeClr val="bg1"/>
                </a:solidFill>
              </a:rPr>
              <a:t>Netplan</a:t>
            </a:r>
            <a:r>
              <a:rPr lang="en-US" dirty="0">
                <a:solidFill>
                  <a:schemeClr val="bg1"/>
                </a:solidFill>
              </a:rPr>
              <a:t> package to actually work and then fix it so we can finish installing the dependencies </a:t>
            </a:r>
            <a:r>
              <a:rPr lang="en-US">
                <a:solidFill>
                  <a:schemeClr val="bg1"/>
                </a:solidFill>
              </a:rPr>
              <a:t>for gazebo.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88823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D909BD3F-B240-4348-8BE3-67FDD68BA7A7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4A67D12-FAB5-406C-9279-3EAA5A20A6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{BE2F8C77-54E0-48F4-93CC-7A7CC0421F1D}tf89338750_win32</Template>
  <TotalTime>21</TotalTime>
  <Words>411</Words>
  <Application>Microsoft Office PowerPoint</Application>
  <PresentationFormat>Widescreen</PresentationFormat>
  <Paragraphs>62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Univers</vt:lpstr>
      <vt:lpstr>Custom</vt:lpstr>
      <vt:lpstr>RPL Meeting 7/6</vt:lpstr>
      <vt:lpstr>Sam Kelly</vt:lpstr>
      <vt:lpstr>Current project</vt:lpstr>
      <vt:lpstr>RPL Meeting 7/13</vt:lpstr>
      <vt:lpstr>Current project</vt:lpstr>
      <vt:lpstr>RPL MEETING 7/20/23</vt:lpstr>
      <vt:lpstr>Current progress:</vt:lpstr>
      <vt:lpstr>PowerPoint Presentation</vt:lpstr>
      <vt:lpstr>Current progress: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RPL Meeting 7/6</dc:title>
  <dc:creator>Jarrett, Stiles Glenedward</dc:creator>
  <cp:lastModifiedBy>Jarrett, Stiles Glenedward</cp:lastModifiedBy>
  <cp:revision>1</cp:revision>
  <dcterms:created xsi:type="dcterms:W3CDTF">2023-07-27T15:58:04Z</dcterms:created>
  <dcterms:modified xsi:type="dcterms:W3CDTF">2023-07-27T16:19:43Z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